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511" r:id="rId6"/>
    <p:sldId id="573" r:id="rId7"/>
    <p:sldId id="574" r:id="rId8"/>
    <p:sldId id="575" r:id="rId9"/>
    <p:sldId id="576" r:id="rId10"/>
    <p:sldId id="577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3595CD2B-9F4E-43FB-9F6C-F250358C293A}"/>
    <pc:docChg chg="undo custSel addSld delSld modSld sldOrd">
      <pc:chgData name="Siniša Vuksan" userId="3af124f9-b8e7-46e3-9422-21ae1d17ac0b" providerId="ADAL" clId="{3595CD2B-9F4E-43FB-9F6C-F250358C293A}" dt="2021-10-14T15:27:54.746" v="2855" actId="2696"/>
      <pc:docMkLst>
        <pc:docMk/>
      </pc:docMkLst>
      <pc:sldChg chg="modSp">
        <pc:chgData name="Siniša Vuksan" userId="3af124f9-b8e7-46e3-9422-21ae1d17ac0b" providerId="ADAL" clId="{3595CD2B-9F4E-43FB-9F6C-F250358C293A}" dt="2021-10-12T06:34:38.850" v="26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3595CD2B-9F4E-43FB-9F6C-F250358C293A}" dt="2021-10-12T06:34:38.850" v="26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ord delAnim modAnim">
        <pc:chgData name="Siniša Vuksan" userId="3af124f9-b8e7-46e3-9422-21ae1d17ac0b" providerId="ADAL" clId="{3595CD2B-9F4E-43FB-9F6C-F250358C293A}" dt="2021-10-14T14:53:28.948" v="1548"/>
        <pc:sldMkLst>
          <pc:docMk/>
          <pc:sldMk cId="1534151175" sldId="511"/>
        </pc:sldMkLst>
        <pc:spChg chg="mod">
          <ac:chgData name="Siniša Vuksan" userId="3af124f9-b8e7-46e3-9422-21ae1d17ac0b" providerId="ADAL" clId="{3595CD2B-9F4E-43FB-9F6C-F250358C293A}" dt="2021-10-14T14:49:54.064" v="1445" actId="14100"/>
          <ac:spMkLst>
            <pc:docMk/>
            <pc:sldMk cId="1534151175" sldId="511"/>
            <ac:spMk id="6" creationId="{010AB125-9086-4261-98B4-FC5A0801347C}"/>
          </ac:spMkLst>
        </pc:spChg>
        <pc:spChg chg="mod">
          <ac:chgData name="Siniša Vuksan" userId="3af124f9-b8e7-46e3-9422-21ae1d17ac0b" providerId="ADAL" clId="{3595CD2B-9F4E-43FB-9F6C-F250358C293A}" dt="2021-10-12T08:35:59.647" v="1399" actId="20577"/>
          <ac:spMkLst>
            <pc:docMk/>
            <pc:sldMk cId="1534151175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3595CD2B-9F4E-43FB-9F6C-F250358C293A}" dt="2021-10-12T08:32:57.255" v="1393" actId="20577"/>
          <ac:spMkLst>
            <pc:docMk/>
            <pc:sldMk cId="1534151175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3595CD2B-9F4E-43FB-9F6C-F250358C293A}" dt="2021-10-12T08:31:31.811" v="1285" actId="20577"/>
          <ac:spMkLst>
            <pc:docMk/>
            <pc:sldMk cId="1534151175" sldId="511"/>
            <ac:spMk id="9" creationId="{188D7D51-9D4C-40C4-848F-2F1A7CB953E2}"/>
          </ac:spMkLst>
        </pc:spChg>
        <pc:spChg chg="add mod">
          <ac:chgData name="Siniša Vuksan" userId="3af124f9-b8e7-46e3-9422-21ae1d17ac0b" providerId="ADAL" clId="{3595CD2B-9F4E-43FB-9F6C-F250358C293A}" dt="2021-10-14T14:51:41.918" v="1509" actId="1036"/>
          <ac:spMkLst>
            <pc:docMk/>
            <pc:sldMk cId="1534151175" sldId="511"/>
            <ac:spMk id="11" creationId="{F7724F51-7C40-46CF-8749-A459F0F74B4E}"/>
          </ac:spMkLst>
        </pc:spChg>
        <pc:spChg chg="add mod">
          <ac:chgData name="Siniša Vuksan" userId="3af124f9-b8e7-46e3-9422-21ae1d17ac0b" providerId="ADAL" clId="{3595CD2B-9F4E-43FB-9F6C-F250358C293A}" dt="2021-10-14T14:51:33.025" v="1507" actId="1035"/>
          <ac:spMkLst>
            <pc:docMk/>
            <pc:sldMk cId="1534151175" sldId="511"/>
            <ac:spMk id="12" creationId="{AB610E15-9D28-439B-8BDB-4872A3B77C2D}"/>
          </ac:spMkLst>
        </pc:spChg>
        <pc:spChg chg="del">
          <ac:chgData name="Siniša Vuksan" userId="3af124f9-b8e7-46e3-9422-21ae1d17ac0b" providerId="ADAL" clId="{3595CD2B-9F4E-43FB-9F6C-F250358C293A}" dt="2021-10-12T08:36:27.398" v="1440" actId="478"/>
          <ac:spMkLst>
            <pc:docMk/>
            <pc:sldMk cId="1534151175" sldId="511"/>
            <ac:spMk id="12" creationId="{D536E5BF-4685-41CB-8968-0D6AE9B7B34D}"/>
          </ac:spMkLst>
        </pc:spChg>
        <pc:spChg chg="del">
          <ac:chgData name="Siniša Vuksan" userId="3af124f9-b8e7-46e3-9422-21ae1d17ac0b" providerId="ADAL" clId="{3595CD2B-9F4E-43FB-9F6C-F250358C293A}" dt="2021-10-12T08:36:27.398" v="1440" actId="478"/>
          <ac:spMkLst>
            <pc:docMk/>
            <pc:sldMk cId="1534151175" sldId="511"/>
            <ac:spMk id="13" creationId="{682FD79D-E4E5-4D5C-B90B-5B7FBA58FE8D}"/>
          </ac:spMkLst>
        </pc:spChg>
        <pc:spChg chg="add mod">
          <ac:chgData name="Siniša Vuksan" userId="3af124f9-b8e7-46e3-9422-21ae1d17ac0b" providerId="ADAL" clId="{3595CD2B-9F4E-43FB-9F6C-F250358C293A}" dt="2021-10-14T14:52:31.117" v="1527" actId="1036"/>
          <ac:spMkLst>
            <pc:docMk/>
            <pc:sldMk cId="1534151175" sldId="511"/>
            <ac:spMk id="13" creationId="{8372B322-5627-43C4-8A28-1EBD45672955}"/>
          </ac:spMkLst>
        </pc:spChg>
        <pc:spChg chg="add mod">
          <ac:chgData name="Siniša Vuksan" userId="3af124f9-b8e7-46e3-9422-21ae1d17ac0b" providerId="ADAL" clId="{3595CD2B-9F4E-43FB-9F6C-F250358C293A}" dt="2021-10-14T14:52:57.359" v="1537" actId="1036"/>
          <ac:spMkLst>
            <pc:docMk/>
            <pc:sldMk cId="1534151175" sldId="511"/>
            <ac:spMk id="14" creationId="{CAFA2706-5A55-4E1B-AA10-F2E5F7A4EAFC}"/>
          </ac:spMkLst>
        </pc:spChg>
        <pc:spChg chg="del">
          <ac:chgData name="Siniša Vuksan" userId="3af124f9-b8e7-46e3-9422-21ae1d17ac0b" providerId="ADAL" clId="{3595CD2B-9F4E-43FB-9F6C-F250358C293A}" dt="2021-10-12T08:36:27.398" v="1440" actId="478"/>
          <ac:spMkLst>
            <pc:docMk/>
            <pc:sldMk cId="1534151175" sldId="511"/>
            <ac:spMk id="14" creationId="{EB8B8CBF-62BF-4DA2-AF61-8BC836C76A58}"/>
          </ac:spMkLst>
        </pc:spChg>
        <pc:spChg chg="add mod">
          <ac:chgData name="Siniša Vuksan" userId="3af124f9-b8e7-46e3-9422-21ae1d17ac0b" providerId="ADAL" clId="{3595CD2B-9F4E-43FB-9F6C-F250358C293A}" dt="2021-10-14T14:53:14.686" v="1547" actId="1035"/>
          <ac:spMkLst>
            <pc:docMk/>
            <pc:sldMk cId="1534151175" sldId="511"/>
            <ac:spMk id="15" creationId="{79C396F3-6329-4F40-A988-C5AEF187B22D}"/>
          </ac:spMkLst>
        </pc:spChg>
        <pc:spChg chg="del">
          <ac:chgData name="Siniša Vuksan" userId="3af124f9-b8e7-46e3-9422-21ae1d17ac0b" providerId="ADAL" clId="{3595CD2B-9F4E-43FB-9F6C-F250358C293A}" dt="2021-10-12T08:36:27.398" v="1440" actId="478"/>
          <ac:spMkLst>
            <pc:docMk/>
            <pc:sldMk cId="1534151175" sldId="511"/>
            <ac:spMk id="15" creationId="{B6C52671-B919-449F-8FA6-ABF67698C094}"/>
          </ac:spMkLst>
        </pc:spChg>
        <pc:spChg chg="del">
          <ac:chgData name="Siniša Vuksan" userId="3af124f9-b8e7-46e3-9422-21ae1d17ac0b" providerId="ADAL" clId="{3595CD2B-9F4E-43FB-9F6C-F250358C293A}" dt="2021-10-12T08:36:27.398" v="1440" actId="478"/>
          <ac:spMkLst>
            <pc:docMk/>
            <pc:sldMk cId="1534151175" sldId="511"/>
            <ac:spMk id="16" creationId="{46F3CBE1-F7FD-4BFE-A3A5-61FF75301873}"/>
          </ac:spMkLst>
        </pc:spChg>
        <pc:spChg chg="del">
          <ac:chgData name="Siniša Vuksan" userId="3af124f9-b8e7-46e3-9422-21ae1d17ac0b" providerId="ADAL" clId="{3595CD2B-9F4E-43FB-9F6C-F250358C293A}" dt="2021-10-12T08:36:27.398" v="1440" actId="478"/>
          <ac:spMkLst>
            <pc:docMk/>
            <pc:sldMk cId="1534151175" sldId="511"/>
            <ac:spMk id="17" creationId="{53695CAE-E785-42CD-9C97-1EEEBE1559DD}"/>
          </ac:spMkLst>
        </pc:spChg>
        <pc:spChg chg="del">
          <ac:chgData name="Siniša Vuksan" userId="3af124f9-b8e7-46e3-9422-21ae1d17ac0b" providerId="ADAL" clId="{3595CD2B-9F4E-43FB-9F6C-F250358C293A}" dt="2021-10-12T08:36:27.398" v="1440" actId="478"/>
          <ac:spMkLst>
            <pc:docMk/>
            <pc:sldMk cId="1534151175" sldId="511"/>
            <ac:spMk id="18" creationId="{8A8A4743-21AE-4005-B128-A2E4E5E6C4B7}"/>
          </ac:spMkLst>
        </pc:spChg>
        <pc:spChg chg="del">
          <ac:chgData name="Siniša Vuksan" userId="3af124f9-b8e7-46e3-9422-21ae1d17ac0b" providerId="ADAL" clId="{3595CD2B-9F4E-43FB-9F6C-F250358C293A}" dt="2021-10-12T08:36:24.552" v="1439" actId="478"/>
          <ac:spMkLst>
            <pc:docMk/>
            <pc:sldMk cId="1534151175" sldId="511"/>
            <ac:spMk id="19" creationId="{F7FB99BD-BE09-4861-AB9E-7216377C2E81}"/>
          </ac:spMkLst>
        </pc:spChg>
        <pc:picChg chg="mod">
          <ac:chgData name="Siniša Vuksan" userId="3af124f9-b8e7-46e3-9422-21ae1d17ac0b" providerId="ADAL" clId="{3595CD2B-9F4E-43FB-9F6C-F250358C293A}" dt="2021-10-14T14:50:02.122" v="1499" actId="1035"/>
          <ac:picMkLst>
            <pc:docMk/>
            <pc:sldMk cId="1534151175" sldId="511"/>
            <ac:picMk id="2" creationId="{79AB126F-5218-4223-8FB3-6BD5D18FF2B3}"/>
          </ac:picMkLst>
        </pc:picChg>
        <pc:picChg chg="mod">
          <ac:chgData name="Siniša Vuksan" userId="3af124f9-b8e7-46e3-9422-21ae1d17ac0b" providerId="ADAL" clId="{3595CD2B-9F4E-43FB-9F6C-F250358C293A}" dt="2021-10-12T08:33:15.182" v="1395" actId="14826"/>
          <ac:picMkLst>
            <pc:docMk/>
            <pc:sldMk cId="1534151175" sldId="511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C4DF481A-1521-4778-8CAD-9DCA073AE1F1}"/>
    <pc:docChg chg="undo custSel addSld delSld modSld sldOrd">
      <pc:chgData name="Siniša Vuksan" userId="3af124f9-b8e7-46e3-9422-21ae1d17ac0b" providerId="ADAL" clId="{C4DF481A-1521-4778-8CAD-9DCA073AE1F1}" dt="2021-10-19T09:01:47.940" v="1950"/>
      <pc:docMkLst>
        <pc:docMk/>
      </pc:docMkLst>
      <pc:sldChg chg="modSp">
        <pc:chgData name="Siniša Vuksan" userId="3af124f9-b8e7-46e3-9422-21ae1d17ac0b" providerId="ADAL" clId="{C4DF481A-1521-4778-8CAD-9DCA073AE1F1}" dt="2021-10-18T09:43:28.596" v="9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C4DF481A-1521-4778-8CAD-9DCA073AE1F1}" dt="2021-10-18T09:43:28.596" v="9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add ord modAnim">
        <pc:chgData name="Siniša Vuksan" userId="3af124f9-b8e7-46e3-9422-21ae1d17ac0b" providerId="ADAL" clId="{C4DF481A-1521-4778-8CAD-9DCA073AE1F1}" dt="2021-10-19T06:49:54.252" v="317"/>
        <pc:sldMkLst>
          <pc:docMk/>
          <pc:sldMk cId="1534151175" sldId="511"/>
        </pc:sldMkLst>
        <pc:spChg chg="mod">
          <ac:chgData name="Siniša Vuksan" userId="3af124f9-b8e7-46e3-9422-21ae1d17ac0b" providerId="ADAL" clId="{C4DF481A-1521-4778-8CAD-9DCA073AE1F1}" dt="2021-10-19T06:49:47.507" v="316" actId="1076"/>
          <ac:spMkLst>
            <pc:docMk/>
            <pc:sldMk cId="1534151175" sldId="511"/>
            <ac:spMk id="6" creationId="{010AB125-9086-4261-98B4-FC5A0801347C}"/>
          </ac:spMkLst>
        </pc:spChg>
        <pc:spChg chg="mod">
          <ac:chgData name="Siniša Vuksan" userId="3af124f9-b8e7-46e3-9422-21ae1d17ac0b" providerId="ADAL" clId="{C4DF481A-1521-4778-8CAD-9DCA073AE1F1}" dt="2021-10-18T09:47:33.602" v="163" actId="20577"/>
          <ac:spMkLst>
            <pc:docMk/>
            <pc:sldMk cId="1534151175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C4DF481A-1521-4778-8CAD-9DCA073AE1F1}" dt="2021-10-18T09:44:53.812" v="12" actId="6549"/>
          <ac:spMkLst>
            <pc:docMk/>
            <pc:sldMk cId="1534151175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C4DF481A-1521-4778-8CAD-9DCA073AE1F1}" dt="2021-10-18T09:46:16.748" v="161" actId="20577"/>
          <ac:spMkLst>
            <pc:docMk/>
            <pc:sldMk cId="1534151175" sldId="511"/>
            <ac:spMk id="10" creationId="{4B2349A6-8903-43C1-9216-2DE1B381E62F}"/>
          </ac:spMkLst>
        </pc:spChg>
        <pc:picChg chg="mod">
          <ac:chgData name="Siniša Vuksan" userId="3af124f9-b8e7-46e3-9422-21ae1d17ac0b" providerId="ADAL" clId="{C4DF481A-1521-4778-8CAD-9DCA073AE1F1}" dt="2021-10-19T06:49:41.700" v="315" actId="1076"/>
          <ac:picMkLst>
            <pc:docMk/>
            <pc:sldMk cId="1534151175" sldId="511"/>
            <ac:picMk id="2" creationId="{79AB126F-5218-4223-8FB3-6BD5D18FF2B3}"/>
          </ac:picMkLst>
        </pc:picChg>
        <pc:picChg chg="mod">
          <ac:chgData name="Siniša Vuksan" userId="3af124f9-b8e7-46e3-9422-21ae1d17ac0b" providerId="ADAL" clId="{C4DF481A-1521-4778-8CAD-9DCA073AE1F1}" dt="2021-10-19T06:46:43.139" v="169" actId="1076"/>
          <ac:picMkLst>
            <pc:docMk/>
            <pc:sldMk cId="1534151175" sldId="511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C4DF481A-1521-4778-8CAD-9DCA073AE1F1}" dt="2021-10-19T08:19:58.851" v="1939" actId="2696"/>
        <pc:sldMkLst>
          <pc:docMk/>
          <pc:sldMk cId="3097567879" sldId="532"/>
        </pc:sldMkLst>
      </pc:sldChg>
      <pc:sldChg chg="modSp del">
        <pc:chgData name="Siniša Vuksan" userId="3af124f9-b8e7-46e3-9422-21ae1d17ac0b" providerId="ADAL" clId="{C4DF481A-1521-4778-8CAD-9DCA073AE1F1}" dt="2021-10-19T08:20:01.669" v="1944" actId="2696"/>
        <pc:sldMkLst>
          <pc:docMk/>
          <pc:sldMk cId="1678604682" sldId="554"/>
        </pc:sldMkLst>
        <pc:picChg chg="mod">
          <ac:chgData name="Siniša Vuksan" userId="3af124f9-b8e7-46e3-9422-21ae1d17ac0b" providerId="ADAL" clId="{C4DF481A-1521-4778-8CAD-9DCA073AE1F1}" dt="2021-10-19T08:08:35.024" v="1598" actId="1076"/>
          <ac:picMkLst>
            <pc:docMk/>
            <pc:sldMk cId="1678604682" sldId="554"/>
            <ac:picMk id="2" creationId="{79AB126F-5218-4223-8FB3-6BD5D18FF2B3}"/>
          </ac:picMkLst>
        </pc:picChg>
        <pc:picChg chg="mod">
          <ac:chgData name="Siniša Vuksan" userId="3af124f9-b8e7-46e3-9422-21ae1d17ac0b" providerId="ADAL" clId="{C4DF481A-1521-4778-8CAD-9DCA073AE1F1}" dt="2021-10-19T08:08:35.712" v="1599" actId="1076"/>
          <ac:picMkLst>
            <pc:docMk/>
            <pc:sldMk cId="1678604682" sldId="554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C4DF481A-1521-4778-8CAD-9DCA073AE1F1}" dt="2021-10-19T08:19:59.411" v="1940" actId="2696"/>
        <pc:sldMkLst>
          <pc:docMk/>
          <pc:sldMk cId="479379714" sldId="561"/>
        </pc:sldMkLst>
      </pc:sldChg>
      <pc:sldChg chg="modSp del">
        <pc:chgData name="Siniša Vuksan" userId="3af124f9-b8e7-46e3-9422-21ae1d17ac0b" providerId="ADAL" clId="{C4DF481A-1521-4778-8CAD-9DCA073AE1F1}" dt="2021-10-19T08:20:00.051" v="1941" actId="2696"/>
        <pc:sldMkLst>
          <pc:docMk/>
          <pc:sldMk cId="3667847741" sldId="562"/>
        </pc:sldMkLst>
        <pc:picChg chg="mod">
          <ac:chgData name="Siniša Vuksan" userId="3af124f9-b8e7-46e3-9422-21ae1d17ac0b" providerId="ADAL" clId="{C4DF481A-1521-4778-8CAD-9DCA073AE1F1}" dt="2021-10-19T06:51:26.990" v="321" actId="1076"/>
          <ac:picMkLst>
            <pc:docMk/>
            <pc:sldMk cId="3667847741" sldId="562"/>
            <ac:picMk id="2" creationId="{B69E1C10-ACFD-49C4-B019-6B92ED78F85E}"/>
          </ac:picMkLst>
        </pc:picChg>
        <pc:picChg chg="mod">
          <ac:chgData name="Siniša Vuksan" userId="3af124f9-b8e7-46e3-9422-21ae1d17ac0b" providerId="ADAL" clId="{C4DF481A-1521-4778-8CAD-9DCA073AE1F1}" dt="2021-10-19T06:51:26.447" v="320" actId="1076"/>
          <ac:picMkLst>
            <pc:docMk/>
            <pc:sldMk cId="3667847741" sldId="562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C4DF481A-1521-4778-8CAD-9DCA073AE1F1}" dt="2021-10-19T08:20:00.586" v="1942" actId="2696"/>
        <pc:sldMkLst>
          <pc:docMk/>
          <pc:sldMk cId="2859772245" sldId="563"/>
        </pc:sldMkLst>
      </pc:sldChg>
      <pc:sldChg chg="del">
        <pc:chgData name="Siniša Vuksan" userId="3af124f9-b8e7-46e3-9422-21ae1d17ac0b" providerId="ADAL" clId="{C4DF481A-1521-4778-8CAD-9DCA073AE1F1}" dt="2021-10-19T08:20:01.126" v="1943" actId="2696"/>
        <pc:sldMkLst>
          <pc:docMk/>
          <pc:sldMk cId="4128947841" sldId="565"/>
        </pc:sldMkLst>
      </pc:sldChg>
      <pc:sldChg chg="del">
        <pc:chgData name="Siniša Vuksan" userId="3af124f9-b8e7-46e3-9422-21ae1d17ac0b" providerId="ADAL" clId="{C4DF481A-1521-4778-8CAD-9DCA073AE1F1}" dt="2021-10-19T08:20:02.809" v="1945" actId="2696"/>
        <pc:sldMkLst>
          <pc:docMk/>
          <pc:sldMk cId="1590654191" sldId="566"/>
        </pc:sldMkLst>
      </pc:sldChg>
      <pc:sldChg chg="del">
        <pc:chgData name="Siniša Vuksan" userId="3af124f9-b8e7-46e3-9422-21ae1d17ac0b" providerId="ADAL" clId="{C4DF481A-1521-4778-8CAD-9DCA073AE1F1}" dt="2021-10-19T08:20:03.617" v="1946" actId="2696"/>
        <pc:sldMkLst>
          <pc:docMk/>
          <pc:sldMk cId="1425424122" sldId="567"/>
        </pc:sldMkLst>
      </pc:sldChg>
      <pc:sldChg chg="del">
        <pc:chgData name="Siniša Vuksan" userId="3af124f9-b8e7-46e3-9422-21ae1d17ac0b" providerId="ADAL" clId="{C4DF481A-1521-4778-8CAD-9DCA073AE1F1}" dt="2021-10-19T08:20:04.347" v="1947" actId="2696"/>
        <pc:sldMkLst>
          <pc:docMk/>
          <pc:sldMk cId="2442866305" sldId="569"/>
        </pc:sldMkLst>
      </pc:sldChg>
      <pc:sldChg chg="del">
        <pc:chgData name="Siniša Vuksan" userId="3af124f9-b8e7-46e3-9422-21ae1d17ac0b" providerId="ADAL" clId="{C4DF481A-1521-4778-8CAD-9DCA073AE1F1}" dt="2021-10-19T08:20:04.919" v="1948" actId="2696"/>
        <pc:sldMkLst>
          <pc:docMk/>
          <pc:sldMk cId="2154731097" sldId="570"/>
        </pc:sldMkLst>
      </pc:sldChg>
      <pc:sldChg chg="del">
        <pc:chgData name="Siniša Vuksan" userId="3af124f9-b8e7-46e3-9422-21ae1d17ac0b" providerId="ADAL" clId="{C4DF481A-1521-4778-8CAD-9DCA073AE1F1}" dt="2021-10-19T08:20:05.514" v="1949" actId="2696"/>
        <pc:sldMkLst>
          <pc:docMk/>
          <pc:sldMk cId="435981267" sldId="571"/>
        </pc:sldMkLst>
      </pc:sldChg>
      <pc:sldChg chg="add del">
        <pc:chgData name="Siniša Vuksan" userId="3af124f9-b8e7-46e3-9422-21ae1d17ac0b" providerId="ADAL" clId="{C4DF481A-1521-4778-8CAD-9DCA073AE1F1}" dt="2021-10-19T08:19:58.063" v="1938" actId="2696"/>
        <pc:sldMkLst>
          <pc:docMk/>
          <pc:sldMk cId="640359205" sldId="572"/>
        </pc:sldMkLst>
      </pc:sldChg>
      <pc:sldChg chg="addSp delSp modSp add ord delAnim modAnim">
        <pc:chgData name="Siniša Vuksan" userId="3af124f9-b8e7-46e3-9422-21ae1d17ac0b" providerId="ADAL" clId="{C4DF481A-1521-4778-8CAD-9DCA073AE1F1}" dt="2021-10-19T07:02:19.001" v="563"/>
        <pc:sldMkLst>
          <pc:docMk/>
          <pc:sldMk cId="3912979454" sldId="573"/>
        </pc:sldMkLst>
        <pc:spChg chg="mod">
          <ac:chgData name="Siniša Vuksan" userId="3af124f9-b8e7-46e3-9422-21ae1d17ac0b" providerId="ADAL" clId="{C4DF481A-1521-4778-8CAD-9DCA073AE1F1}" dt="2021-10-19T07:02:13.241" v="562" actId="1076"/>
          <ac:spMkLst>
            <pc:docMk/>
            <pc:sldMk cId="3912979454" sldId="573"/>
            <ac:spMk id="6" creationId="{010AB125-9086-4261-98B4-FC5A0801347C}"/>
          </ac:spMkLst>
        </pc:spChg>
        <pc:spChg chg="add mod">
          <ac:chgData name="Siniša Vuksan" userId="3af124f9-b8e7-46e3-9422-21ae1d17ac0b" providerId="ADAL" clId="{C4DF481A-1521-4778-8CAD-9DCA073AE1F1}" dt="2021-10-19T06:58:42.186" v="427" actId="1036"/>
          <ac:spMkLst>
            <pc:docMk/>
            <pc:sldMk cId="3912979454" sldId="573"/>
            <ac:spMk id="8" creationId="{095AF585-5795-4FAD-B2AF-9349ED13C157}"/>
          </ac:spMkLst>
        </pc:spChg>
        <pc:spChg chg="add mod">
          <ac:chgData name="Siniša Vuksan" userId="3af124f9-b8e7-46e3-9422-21ae1d17ac0b" providerId="ADAL" clId="{C4DF481A-1521-4778-8CAD-9DCA073AE1F1}" dt="2021-10-19T06:58:52.894" v="434" actId="20577"/>
          <ac:spMkLst>
            <pc:docMk/>
            <pc:sldMk cId="3912979454" sldId="573"/>
            <ac:spMk id="9" creationId="{43A466D1-CF95-4D37-97CA-7EDFF62D67BF}"/>
          </ac:spMkLst>
        </pc:spChg>
        <pc:spChg chg="add mod">
          <ac:chgData name="Siniša Vuksan" userId="3af124f9-b8e7-46e3-9422-21ae1d17ac0b" providerId="ADAL" clId="{C4DF481A-1521-4778-8CAD-9DCA073AE1F1}" dt="2021-10-19T06:59:10.483" v="450" actId="20577"/>
          <ac:spMkLst>
            <pc:docMk/>
            <pc:sldMk cId="3912979454" sldId="573"/>
            <ac:spMk id="10" creationId="{F2F290D4-6E0E-4B25-8969-653771244850}"/>
          </ac:spMkLst>
        </pc:spChg>
        <pc:spChg chg="add mod">
          <ac:chgData name="Siniša Vuksan" userId="3af124f9-b8e7-46e3-9422-21ae1d17ac0b" providerId="ADAL" clId="{C4DF481A-1521-4778-8CAD-9DCA073AE1F1}" dt="2021-10-19T06:59:20.971" v="459" actId="20577"/>
          <ac:spMkLst>
            <pc:docMk/>
            <pc:sldMk cId="3912979454" sldId="573"/>
            <ac:spMk id="11" creationId="{CEEE32EE-9F0D-4647-814A-D76545FD9D3B}"/>
          </ac:spMkLst>
        </pc:spChg>
        <pc:spChg chg="del">
          <ac:chgData name="Siniša Vuksan" userId="3af124f9-b8e7-46e3-9422-21ae1d17ac0b" providerId="ADAL" clId="{C4DF481A-1521-4778-8CAD-9DCA073AE1F1}" dt="2021-10-19T06:54:35.341" v="329" actId="478"/>
          <ac:spMkLst>
            <pc:docMk/>
            <pc:sldMk cId="3912979454" sldId="573"/>
            <ac:spMk id="12" creationId="{0DF7972B-672F-4AC2-B4C8-D2668BA2A70F}"/>
          </ac:spMkLst>
        </pc:spChg>
        <pc:spChg chg="del">
          <ac:chgData name="Siniša Vuksan" userId="3af124f9-b8e7-46e3-9422-21ae1d17ac0b" providerId="ADAL" clId="{C4DF481A-1521-4778-8CAD-9DCA073AE1F1}" dt="2021-10-19T06:54:36.396" v="330" actId="478"/>
          <ac:spMkLst>
            <pc:docMk/>
            <pc:sldMk cId="3912979454" sldId="573"/>
            <ac:spMk id="13" creationId="{4AAA24D7-B6EC-4804-AF44-8DEFC6019E1C}"/>
          </ac:spMkLst>
        </pc:spChg>
        <pc:spChg chg="del">
          <ac:chgData name="Siniša Vuksan" userId="3af124f9-b8e7-46e3-9422-21ae1d17ac0b" providerId="ADAL" clId="{C4DF481A-1521-4778-8CAD-9DCA073AE1F1}" dt="2021-10-19T06:54:37.688" v="331" actId="478"/>
          <ac:spMkLst>
            <pc:docMk/>
            <pc:sldMk cId="3912979454" sldId="573"/>
            <ac:spMk id="14" creationId="{7DD1BCD1-925B-4C44-8138-11B7C378AF4F}"/>
          </ac:spMkLst>
        </pc:spChg>
        <pc:spChg chg="add mod">
          <ac:chgData name="Siniša Vuksan" userId="3af124f9-b8e7-46e3-9422-21ae1d17ac0b" providerId="ADAL" clId="{C4DF481A-1521-4778-8CAD-9DCA073AE1F1}" dt="2021-10-19T06:59:35.225" v="468" actId="20577"/>
          <ac:spMkLst>
            <pc:docMk/>
            <pc:sldMk cId="3912979454" sldId="573"/>
            <ac:spMk id="15" creationId="{DAAB528A-0399-4B36-BD26-3F3AEE6AE8A9}"/>
          </ac:spMkLst>
        </pc:spChg>
        <pc:spChg chg="add mod">
          <ac:chgData name="Siniša Vuksan" userId="3af124f9-b8e7-46e3-9422-21ae1d17ac0b" providerId="ADAL" clId="{C4DF481A-1521-4778-8CAD-9DCA073AE1F1}" dt="2021-10-19T06:59:43.654" v="478" actId="20577"/>
          <ac:spMkLst>
            <pc:docMk/>
            <pc:sldMk cId="3912979454" sldId="573"/>
            <ac:spMk id="16" creationId="{7B0139F1-3028-43C0-B672-792AE74DB8D4}"/>
          </ac:spMkLst>
        </pc:spChg>
        <pc:spChg chg="add mod">
          <ac:chgData name="Siniša Vuksan" userId="3af124f9-b8e7-46e3-9422-21ae1d17ac0b" providerId="ADAL" clId="{C4DF481A-1521-4778-8CAD-9DCA073AE1F1}" dt="2021-10-19T07:01:12.530" v="521" actId="20577"/>
          <ac:spMkLst>
            <pc:docMk/>
            <pc:sldMk cId="3912979454" sldId="573"/>
            <ac:spMk id="17" creationId="{86C6C4DA-9F72-4C8B-9361-ED6B86A4C6DF}"/>
          </ac:spMkLst>
        </pc:spChg>
        <pc:spChg chg="add mod">
          <ac:chgData name="Siniša Vuksan" userId="3af124f9-b8e7-46e3-9422-21ae1d17ac0b" providerId="ADAL" clId="{C4DF481A-1521-4778-8CAD-9DCA073AE1F1}" dt="2021-10-19T07:01:17.074" v="528" actId="20577"/>
          <ac:spMkLst>
            <pc:docMk/>
            <pc:sldMk cId="3912979454" sldId="573"/>
            <ac:spMk id="18" creationId="{17A98741-C3EA-424E-B913-C2CE18E96879}"/>
          </ac:spMkLst>
        </pc:spChg>
        <pc:spChg chg="add mod">
          <ac:chgData name="Siniša Vuksan" userId="3af124f9-b8e7-46e3-9422-21ae1d17ac0b" providerId="ADAL" clId="{C4DF481A-1521-4778-8CAD-9DCA073AE1F1}" dt="2021-10-19T07:01:28.067" v="533" actId="20577"/>
          <ac:spMkLst>
            <pc:docMk/>
            <pc:sldMk cId="3912979454" sldId="573"/>
            <ac:spMk id="19" creationId="{DB6A504D-29B7-44EC-A096-88B8D8D105F3}"/>
          </ac:spMkLst>
        </pc:spChg>
        <pc:spChg chg="add mod">
          <ac:chgData name="Siniša Vuksan" userId="3af124f9-b8e7-46e3-9422-21ae1d17ac0b" providerId="ADAL" clId="{C4DF481A-1521-4778-8CAD-9DCA073AE1F1}" dt="2021-10-19T07:01:34.952" v="539" actId="20577"/>
          <ac:spMkLst>
            <pc:docMk/>
            <pc:sldMk cId="3912979454" sldId="573"/>
            <ac:spMk id="20" creationId="{777CB024-6CDF-45D5-BA39-0BECEACF0AB3}"/>
          </ac:spMkLst>
        </pc:spChg>
        <pc:spChg chg="add mod">
          <ac:chgData name="Siniša Vuksan" userId="3af124f9-b8e7-46e3-9422-21ae1d17ac0b" providerId="ADAL" clId="{C4DF481A-1521-4778-8CAD-9DCA073AE1F1}" dt="2021-10-19T07:01:42.848" v="545" actId="20577"/>
          <ac:spMkLst>
            <pc:docMk/>
            <pc:sldMk cId="3912979454" sldId="573"/>
            <ac:spMk id="21" creationId="{152C8CA6-28AA-4C2E-8B40-8E586F8B6EA0}"/>
          </ac:spMkLst>
        </pc:spChg>
        <pc:spChg chg="add mod">
          <ac:chgData name="Siniša Vuksan" userId="3af124f9-b8e7-46e3-9422-21ae1d17ac0b" providerId="ADAL" clId="{C4DF481A-1521-4778-8CAD-9DCA073AE1F1}" dt="2021-10-19T07:01:47.290" v="554" actId="20577"/>
          <ac:spMkLst>
            <pc:docMk/>
            <pc:sldMk cId="3912979454" sldId="573"/>
            <ac:spMk id="22" creationId="{51C3139C-4B87-4F5E-A016-CBB97F7EA7EA}"/>
          </ac:spMkLst>
        </pc:spChg>
        <pc:spChg chg="add mod">
          <ac:chgData name="Siniša Vuksan" userId="3af124f9-b8e7-46e3-9422-21ae1d17ac0b" providerId="ADAL" clId="{C4DF481A-1521-4778-8CAD-9DCA073AE1F1}" dt="2021-10-19T07:01:55.042" v="559" actId="20577"/>
          <ac:spMkLst>
            <pc:docMk/>
            <pc:sldMk cId="3912979454" sldId="573"/>
            <ac:spMk id="23" creationId="{266162B5-95E6-48AB-BC6E-18E3937927F0}"/>
          </ac:spMkLst>
        </pc:spChg>
        <pc:picChg chg="mod">
          <ac:chgData name="Siniša Vuksan" userId="3af124f9-b8e7-46e3-9422-21ae1d17ac0b" providerId="ADAL" clId="{C4DF481A-1521-4778-8CAD-9DCA073AE1F1}" dt="2021-10-19T06:54:41.279" v="332" actId="14100"/>
          <ac:picMkLst>
            <pc:docMk/>
            <pc:sldMk cId="3912979454" sldId="573"/>
            <ac:picMk id="2" creationId="{B69E1C10-ACFD-49C4-B019-6B92ED78F85E}"/>
          </ac:picMkLst>
        </pc:picChg>
        <pc:picChg chg="mod">
          <ac:chgData name="Siniša Vuksan" userId="3af124f9-b8e7-46e3-9422-21ae1d17ac0b" providerId="ADAL" clId="{C4DF481A-1521-4778-8CAD-9DCA073AE1F1}" dt="2021-10-19T06:51:51.667" v="323" actId="14826"/>
          <ac:picMkLst>
            <pc:docMk/>
            <pc:sldMk cId="3912979454" sldId="573"/>
            <ac:picMk id="4" creationId="{1B2619D9-4F98-4A11-8FFE-57C7EB1F529A}"/>
          </ac:picMkLst>
        </pc:picChg>
      </pc:sldChg>
      <pc:sldChg chg="modSp add ord modAnim">
        <pc:chgData name="Siniša Vuksan" userId="3af124f9-b8e7-46e3-9422-21ae1d17ac0b" providerId="ADAL" clId="{C4DF481A-1521-4778-8CAD-9DCA073AE1F1}" dt="2021-10-19T07:29:56.209" v="1185"/>
        <pc:sldMkLst>
          <pc:docMk/>
          <pc:sldMk cId="1486822499" sldId="574"/>
        </pc:sldMkLst>
        <pc:spChg chg="mod">
          <ac:chgData name="Siniša Vuksan" userId="3af124f9-b8e7-46e3-9422-21ae1d17ac0b" providerId="ADAL" clId="{C4DF481A-1521-4778-8CAD-9DCA073AE1F1}" dt="2021-10-19T07:29:52.209" v="1184" actId="115"/>
          <ac:spMkLst>
            <pc:docMk/>
            <pc:sldMk cId="1486822499" sldId="574"/>
            <ac:spMk id="6" creationId="{010AB125-9086-4261-98B4-FC5A0801347C}"/>
          </ac:spMkLst>
        </pc:spChg>
        <pc:picChg chg="mod">
          <ac:chgData name="Siniša Vuksan" userId="3af124f9-b8e7-46e3-9422-21ae1d17ac0b" providerId="ADAL" clId="{C4DF481A-1521-4778-8CAD-9DCA073AE1F1}" dt="2021-10-19T07:04:33.343" v="569" actId="14100"/>
          <ac:picMkLst>
            <pc:docMk/>
            <pc:sldMk cId="1486822499" sldId="574"/>
            <ac:picMk id="2" creationId="{B69E1C10-ACFD-49C4-B019-6B92ED78F85E}"/>
          </ac:picMkLst>
        </pc:picChg>
        <pc:picChg chg="mod">
          <ac:chgData name="Siniša Vuksan" userId="3af124f9-b8e7-46e3-9422-21ae1d17ac0b" providerId="ADAL" clId="{C4DF481A-1521-4778-8CAD-9DCA073AE1F1}" dt="2021-10-19T07:03:10.062" v="565" actId="14826"/>
          <ac:picMkLst>
            <pc:docMk/>
            <pc:sldMk cId="1486822499" sldId="574"/>
            <ac:picMk id="4" creationId="{1B2619D9-4F98-4A11-8FFE-57C7EB1F529A}"/>
          </ac:picMkLst>
        </pc:picChg>
      </pc:sldChg>
      <pc:sldChg chg="modSp add ord modAnim">
        <pc:chgData name="Siniša Vuksan" userId="3af124f9-b8e7-46e3-9422-21ae1d17ac0b" providerId="ADAL" clId="{C4DF481A-1521-4778-8CAD-9DCA073AE1F1}" dt="2021-10-19T08:07:57.678" v="1597"/>
        <pc:sldMkLst>
          <pc:docMk/>
          <pc:sldMk cId="1263480047" sldId="575"/>
        </pc:sldMkLst>
        <pc:spChg chg="mod">
          <ac:chgData name="Siniša Vuksan" userId="3af124f9-b8e7-46e3-9422-21ae1d17ac0b" providerId="ADAL" clId="{C4DF481A-1521-4778-8CAD-9DCA073AE1F1}" dt="2021-10-19T08:07:54.321" v="1596" actId="14100"/>
          <ac:spMkLst>
            <pc:docMk/>
            <pc:sldMk cId="1263480047" sldId="575"/>
            <ac:spMk id="6" creationId="{010AB125-9086-4261-98B4-FC5A0801347C}"/>
          </ac:spMkLst>
        </pc:spChg>
        <pc:picChg chg="mod">
          <ac:chgData name="Siniša Vuksan" userId="3af124f9-b8e7-46e3-9422-21ae1d17ac0b" providerId="ADAL" clId="{C4DF481A-1521-4778-8CAD-9DCA073AE1F1}" dt="2021-10-19T08:07:51.374" v="1595" actId="1076"/>
          <ac:picMkLst>
            <pc:docMk/>
            <pc:sldMk cId="1263480047" sldId="575"/>
            <ac:picMk id="2" creationId="{B69E1C10-ACFD-49C4-B019-6B92ED78F85E}"/>
          </ac:picMkLst>
        </pc:picChg>
      </pc:sldChg>
      <pc:sldChg chg="addSp modSp add ord modAnim">
        <pc:chgData name="Siniša Vuksan" userId="3af124f9-b8e7-46e3-9422-21ae1d17ac0b" providerId="ADAL" clId="{C4DF481A-1521-4778-8CAD-9DCA073AE1F1}" dt="2021-10-19T08:14:30.531" v="1860"/>
        <pc:sldMkLst>
          <pc:docMk/>
          <pc:sldMk cId="1498458334" sldId="576"/>
        </pc:sldMkLst>
        <pc:spChg chg="mod">
          <ac:chgData name="Siniša Vuksan" userId="3af124f9-b8e7-46e3-9422-21ae1d17ac0b" providerId="ADAL" clId="{C4DF481A-1521-4778-8CAD-9DCA073AE1F1}" dt="2021-10-19T08:08:53.856" v="1601" actId="20577"/>
          <ac:spMkLst>
            <pc:docMk/>
            <pc:sldMk cId="1498458334" sldId="576"/>
            <ac:spMk id="7" creationId="{0256D9EB-C20B-45FA-9F3D-124012366C9E}"/>
          </ac:spMkLst>
        </pc:spChg>
        <pc:spChg chg="add mod">
          <ac:chgData name="Siniša Vuksan" userId="3af124f9-b8e7-46e3-9422-21ae1d17ac0b" providerId="ADAL" clId="{C4DF481A-1521-4778-8CAD-9DCA073AE1F1}" dt="2021-10-19T08:12:07.432" v="1819" actId="20577"/>
          <ac:spMkLst>
            <pc:docMk/>
            <pc:sldMk cId="1498458334" sldId="576"/>
            <ac:spMk id="8" creationId="{BE53D437-635F-4ACF-AB1D-A40D5C00314A}"/>
          </ac:spMkLst>
        </pc:spChg>
        <pc:spChg chg="add mod">
          <ac:chgData name="Siniša Vuksan" userId="3af124f9-b8e7-46e3-9422-21ae1d17ac0b" providerId="ADAL" clId="{C4DF481A-1521-4778-8CAD-9DCA073AE1F1}" dt="2021-10-19T08:12:17.842" v="1822" actId="20577"/>
          <ac:spMkLst>
            <pc:docMk/>
            <pc:sldMk cId="1498458334" sldId="576"/>
            <ac:spMk id="9" creationId="{E993C5AE-0C98-4C9D-8C6E-73914028F9FC}"/>
          </ac:spMkLst>
        </pc:spChg>
        <pc:spChg chg="add mod">
          <ac:chgData name="Siniša Vuksan" userId="3af124f9-b8e7-46e3-9422-21ae1d17ac0b" providerId="ADAL" clId="{C4DF481A-1521-4778-8CAD-9DCA073AE1F1}" dt="2021-10-19T08:12:20.759" v="1825" actId="20577"/>
          <ac:spMkLst>
            <pc:docMk/>
            <pc:sldMk cId="1498458334" sldId="576"/>
            <ac:spMk id="10" creationId="{E9C4BA27-3742-4AFE-AC11-472EACBC81F9}"/>
          </ac:spMkLst>
        </pc:spChg>
        <pc:spChg chg="add mod">
          <ac:chgData name="Siniša Vuksan" userId="3af124f9-b8e7-46e3-9422-21ae1d17ac0b" providerId="ADAL" clId="{C4DF481A-1521-4778-8CAD-9DCA073AE1F1}" dt="2021-10-19T08:12:26.999" v="1829" actId="20577"/>
          <ac:spMkLst>
            <pc:docMk/>
            <pc:sldMk cId="1498458334" sldId="576"/>
            <ac:spMk id="11" creationId="{F491C449-7FA3-4D4E-8F23-8BA88B2D7B8F}"/>
          </ac:spMkLst>
        </pc:spChg>
        <pc:spChg chg="mod">
          <ac:chgData name="Siniša Vuksan" userId="3af124f9-b8e7-46e3-9422-21ae1d17ac0b" providerId="ADAL" clId="{C4DF481A-1521-4778-8CAD-9DCA073AE1F1}" dt="2021-10-19T08:10:20.930" v="1698" actId="20577"/>
          <ac:spMkLst>
            <pc:docMk/>
            <pc:sldMk cId="1498458334" sldId="576"/>
            <ac:spMk id="12" creationId="{9DB06BAB-2F36-40BC-9C76-78423D6B3A22}"/>
          </ac:spMkLst>
        </pc:spChg>
        <pc:spChg chg="add mod">
          <ac:chgData name="Siniša Vuksan" userId="3af124f9-b8e7-46e3-9422-21ae1d17ac0b" providerId="ADAL" clId="{C4DF481A-1521-4778-8CAD-9DCA073AE1F1}" dt="2021-10-19T08:12:30.289" v="1833" actId="20577"/>
          <ac:spMkLst>
            <pc:docMk/>
            <pc:sldMk cId="1498458334" sldId="576"/>
            <ac:spMk id="13" creationId="{E029970B-1646-47D8-AB08-9650BF67156E}"/>
          </ac:spMkLst>
        </pc:spChg>
        <pc:spChg chg="add mod">
          <ac:chgData name="Siniša Vuksan" userId="3af124f9-b8e7-46e3-9422-21ae1d17ac0b" providerId="ADAL" clId="{C4DF481A-1521-4778-8CAD-9DCA073AE1F1}" dt="2021-10-19T08:12:34.207" v="1836" actId="20577"/>
          <ac:spMkLst>
            <pc:docMk/>
            <pc:sldMk cId="1498458334" sldId="576"/>
            <ac:spMk id="14" creationId="{D2D80480-3100-40A7-B90F-3F4E86453BAB}"/>
          </ac:spMkLst>
        </pc:spChg>
        <pc:spChg chg="add mod">
          <ac:chgData name="Siniša Vuksan" userId="3af124f9-b8e7-46e3-9422-21ae1d17ac0b" providerId="ADAL" clId="{C4DF481A-1521-4778-8CAD-9DCA073AE1F1}" dt="2021-10-19T08:12:40.966" v="1842" actId="20577"/>
          <ac:spMkLst>
            <pc:docMk/>
            <pc:sldMk cId="1498458334" sldId="576"/>
            <ac:spMk id="15" creationId="{1D120460-293E-4CE1-B6D4-2D23FB945E20}"/>
          </ac:spMkLst>
        </pc:spChg>
        <pc:spChg chg="add mod">
          <ac:chgData name="Siniša Vuksan" userId="3af124f9-b8e7-46e3-9422-21ae1d17ac0b" providerId="ADAL" clId="{C4DF481A-1521-4778-8CAD-9DCA073AE1F1}" dt="2021-10-19T08:12:44.607" v="1845" actId="20577"/>
          <ac:spMkLst>
            <pc:docMk/>
            <pc:sldMk cId="1498458334" sldId="576"/>
            <ac:spMk id="16" creationId="{CA2E650E-0B81-4BAF-8FF1-BD4DCC420C9A}"/>
          </ac:spMkLst>
        </pc:spChg>
        <pc:spChg chg="add mod">
          <ac:chgData name="Siniša Vuksan" userId="3af124f9-b8e7-46e3-9422-21ae1d17ac0b" providerId="ADAL" clId="{C4DF481A-1521-4778-8CAD-9DCA073AE1F1}" dt="2021-10-19T08:12:55.497" v="1854" actId="20577"/>
          <ac:spMkLst>
            <pc:docMk/>
            <pc:sldMk cId="1498458334" sldId="576"/>
            <ac:spMk id="17" creationId="{8D48B886-C688-4023-A726-5F18BA046A13}"/>
          </ac:spMkLst>
        </pc:spChg>
        <pc:spChg chg="add mod">
          <ac:chgData name="Siniša Vuksan" userId="3af124f9-b8e7-46e3-9422-21ae1d17ac0b" providerId="ADAL" clId="{C4DF481A-1521-4778-8CAD-9DCA073AE1F1}" dt="2021-10-19T08:13:02.047" v="1859" actId="20577"/>
          <ac:spMkLst>
            <pc:docMk/>
            <pc:sldMk cId="1498458334" sldId="576"/>
            <ac:spMk id="18" creationId="{4E9D52D5-5CB3-4228-8AE3-4C312611DF7B}"/>
          </ac:spMkLst>
        </pc:spChg>
        <pc:picChg chg="mod">
          <ac:chgData name="Siniša Vuksan" userId="3af124f9-b8e7-46e3-9422-21ae1d17ac0b" providerId="ADAL" clId="{C4DF481A-1521-4778-8CAD-9DCA073AE1F1}" dt="2021-10-19T08:10:12.143" v="1662" actId="1036"/>
          <ac:picMkLst>
            <pc:docMk/>
            <pc:sldMk cId="1498458334" sldId="576"/>
            <ac:picMk id="2" creationId="{79AB126F-5218-4223-8FB3-6BD5D18FF2B3}"/>
          </ac:picMkLst>
        </pc:picChg>
        <pc:picChg chg="mod">
          <ac:chgData name="Siniša Vuksan" userId="3af124f9-b8e7-46e3-9422-21ae1d17ac0b" providerId="ADAL" clId="{C4DF481A-1521-4778-8CAD-9DCA073AE1F1}" dt="2021-10-19T08:09:17.532" v="1603" actId="1076"/>
          <ac:picMkLst>
            <pc:docMk/>
            <pc:sldMk cId="1498458334" sldId="576"/>
            <ac:picMk id="4" creationId="{1B2619D9-4F98-4A11-8FFE-57C7EB1F529A}"/>
          </ac:picMkLst>
        </pc:picChg>
      </pc:sldChg>
      <pc:sldChg chg="addSp modSp add ord modAnim">
        <pc:chgData name="Siniša Vuksan" userId="3af124f9-b8e7-46e3-9422-21ae1d17ac0b" providerId="ADAL" clId="{C4DF481A-1521-4778-8CAD-9DCA073AE1F1}" dt="2021-10-19T09:01:47.940" v="1950"/>
        <pc:sldMkLst>
          <pc:docMk/>
          <pc:sldMk cId="2310400502" sldId="577"/>
        </pc:sldMkLst>
        <pc:spChg chg="add mod">
          <ac:chgData name="Siniša Vuksan" userId="3af124f9-b8e7-46e3-9422-21ae1d17ac0b" providerId="ADAL" clId="{C4DF481A-1521-4778-8CAD-9DCA073AE1F1}" dt="2021-10-19T08:19:51.343" v="1936" actId="14100"/>
          <ac:spMkLst>
            <pc:docMk/>
            <pc:sldMk cId="2310400502" sldId="577"/>
            <ac:spMk id="5" creationId="{79D06C3E-3DCD-45B1-9012-4D5431BAF5A7}"/>
          </ac:spMkLst>
        </pc:spChg>
        <pc:spChg chg="mod">
          <ac:chgData name="Siniša Vuksan" userId="3af124f9-b8e7-46e3-9422-21ae1d17ac0b" providerId="ADAL" clId="{C4DF481A-1521-4778-8CAD-9DCA073AE1F1}" dt="2021-10-19T08:18:41.830" v="1898" actId="20577"/>
          <ac:spMkLst>
            <pc:docMk/>
            <pc:sldMk cId="2310400502" sldId="577"/>
            <ac:spMk id="6" creationId="{010AB125-9086-4261-98B4-FC5A0801347C}"/>
          </ac:spMkLst>
        </pc:spChg>
        <pc:picChg chg="mod">
          <ac:chgData name="Siniša Vuksan" userId="3af124f9-b8e7-46e3-9422-21ae1d17ac0b" providerId="ADAL" clId="{C4DF481A-1521-4778-8CAD-9DCA073AE1F1}" dt="2021-10-19T08:17:34.197" v="1868" actId="1076"/>
          <ac:picMkLst>
            <pc:docMk/>
            <pc:sldMk cId="2310400502" sldId="577"/>
            <ac:picMk id="2" creationId="{B69E1C10-ACFD-49C4-B019-6B92ED78F85E}"/>
          </ac:picMkLst>
        </pc:picChg>
        <pc:picChg chg="mod">
          <ac:chgData name="Siniša Vuksan" userId="3af124f9-b8e7-46e3-9422-21ae1d17ac0b" providerId="ADAL" clId="{C4DF481A-1521-4778-8CAD-9DCA073AE1F1}" dt="2021-10-19T08:14:43.124" v="1862" actId="14826"/>
          <ac:picMkLst>
            <pc:docMk/>
            <pc:sldMk cId="2310400502" sldId="577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AE10924B-5014-4D82-B019-F300F3CBD350}"/>
    <pc:docChg chg="undo redo custSel addSld delSld modSld sldOrd">
      <pc:chgData name="Siniša Vuksan" userId="3af124f9-b8e7-46e3-9422-21ae1d17ac0b" providerId="ADAL" clId="{AE10924B-5014-4D82-B019-F300F3CBD350}" dt="2021-10-15T15:06:26.977" v="2283" actId="14100"/>
      <pc:docMkLst>
        <pc:docMk/>
      </pc:docMkLst>
      <pc:sldChg chg="modSp">
        <pc:chgData name="Siniša Vuksan" userId="3af124f9-b8e7-46e3-9422-21ae1d17ac0b" providerId="ADAL" clId="{AE10924B-5014-4D82-B019-F300F3CBD350}" dt="2021-10-15T13:33:52.305" v="13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AE10924B-5014-4D82-B019-F300F3CBD350}" dt="2021-10-15T13:33:52.305" v="13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">
        <pc:chgData name="Siniša Vuksan" userId="3af124f9-b8e7-46e3-9422-21ae1d17ac0b" providerId="ADAL" clId="{AE10924B-5014-4D82-B019-F300F3CBD350}" dt="2021-10-15T14:57:50.330" v="2018" actId="2696"/>
        <pc:sldMkLst>
          <pc:docMk/>
          <pc:sldMk cId="1534151175" sldId="51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597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8048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1028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237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344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520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6856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437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1790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2509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66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ordwall.net/play/12636/749/13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2; 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Inspired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7863" y="3309756"/>
            <a:ext cx="7545197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i="1" dirty="0" err="1">
                <a:ea typeface="Cambria" panose="02040503050406030204" pitchFamily="18" charset="0"/>
                <a:cs typeface="+mj-cs"/>
              </a:rPr>
              <a:t>Lesson</a:t>
            </a:r>
            <a:r>
              <a:rPr lang="hr-HR" sz="4400" i="1" dirty="0">
                <a:ea typeface="Cambria" panose="02040503050406030204" pitchFamily="18" charset="0"/>
                <a:cs typeface="+mj-cs"/>
              </a:rPr>
              <a:t> 8;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Upcycling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228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55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4B2349A6-8903-43C1-9216-2DE1B381E62F}"/>
              </a:ext>
            </a:extLst>
          </p:cNvPr>
          <p:cNvSpPr txBox="1">
            <a:spLocks/>
          </p:cNvSpPr>
          <p:nvPr/>
        </p:nvSpPr>
        <p:spPr>
          <a:xfrm>
            <a:off x="1" y="35579"/>
            <a:ext cx="4839054" cy="3543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D</a:t>
            </a:r>
            <a:r>
              <a:rPr lang="en-US" sz="2000" b="1" dirty="0"/>
              <a:t>rag and drop the pins</a:t>
            </a:r>
            <a:r>
              <a:rPr lang="hr-HR" sz="2000" b="1" dirty="0"/>
              <a:t> </a:t>
            </a:r>
            <a:r>
              <a:rPr lang="en-US" sz="2000" b="1" dirty="0"/>
              <a:t>to their correct place on the image</a:t>
            </a:r>
            <a:r>
              <a:rPr lang="hr-HR" sz="2000" b="1" dirty="0"/>
              <a:t>.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hlinkClick r:id="rId2"/>
              </a:rPr>
              <a:t>https://wordwall.net/play/12636/749/132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376"/>
            <a:ext cx="4823427" cy="683162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8055" y="2026728"/>
            <a:ext cx="4394220" cy="339203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067116" y="126969"/>
            <a:ext cx="7124884" cy="561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the text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think</a:t>
            </a:r>
            <a:r>
              <a:rPr lang="en-US" sz="2000" b="1" dirty="0"/>
              <a:t>.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 err="1" smtClean="0"/>
              <a:t>What</a:t>
            </a:r>
            <a:r>
              <a:rPr lang="hr-HR" sz="2000" b="1" dirty="0" smtClean="0"/>
              <a:t> is UPCYCLING</a:t>
            </a:r>
            <a:r>
              <a:rPr lang="hr-HR" sz="2000" i="1" dirty="0"/>
              <a:t>?</a:t>
            </a:r>
          </a:p>
          <a:p>
            <a:pPr marL="0" indent="0">
              <a:buNone/>
            </a:pPr>
            <a:endParaRPr lang="hr-HR" sz="2000" b="1" i="1" dirty="0" smtClean="0"/>
          </a:p>
          <a:p>
            <a:pPr marL="0" indent="0">
              <a:buNone/>
            </a:pPr>
            <a:r>
              <a:rPr lang="en-US" sz="2000" b="1" i="1" dirty="0" smtClean="0"/>
              <a:t>One </a:t>
            </a:r>
            <a:r>
              <a:rPr lang="en-US" sz="2000" b="1" i="1" dirty="0"/>
              <a:t>man’s trash is another man’ s treasure</a:t>
            </a:r>
            <a:r>
              <a:rPr lang="en-US" sz="2000" b="1" i="1" dirty="0" smtClean="0"/>
              <a:t>!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153415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" y="5740"/>
            <a:ext cx="4831041" cy="684651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841" y="161366"/>
            <a:ext cx="7513362" cy="654423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095AF585-5795-4FAD-B2AF-9349ED13C157}"/>
              </a:ext>
            </a:extLst>
          </p:cNvPr>
          <p:cNvSpPr txBox="1">
            <a:spLocks/>
          </p:cNvSpPr>
          <p:nvPr/>
        </p:nvSpPr>
        <p:spPr>
          <a:xfrm>
            <a:off x="1556657" y="2393223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cardboard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43A466D1-CF95-4D37-97CA-7EDFF62D67BF}"/>
              </a:ext>
            </a:extLst>
          </p:cNvPr>
          <p:cNvSpPr txBox="1">
            <a:spLocks/>
          </p:cNvSpPr>
          <p:nvPr/>
        </p:nvSpPr>
        <p:spPr>
          <a:xfrm>
            <a:off x="1338943" y="2757838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paper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F2F290D4-6E0E-4B25-8969-653771244850}"/>
              </a:ext>
            </a:extLst>
          </p:cNvPr>
          <p:cNvSpPr txBox="1">
            <a:spLocks/>
          </p:cNvSpPr>
          <p:nvPr/>
        </p:nvSpPr>
        <p:spPr>
          <a:xfrm>
            <a:off x="1511766" y="3523460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players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CEEE32EE-9F0D-4647-814A-D76545FD9D3B}"/>
              </a:ext>
            </a:extLst>
          </p:cNvPr>
          <p:cNvSpPr txBox="1">
            <a:spLocks/>
          </p:cNvSpPr>
          <p:nvPr/>
        </p:nvSpPr>
        <p:spPr>
          <a:xfrm>
            <a:off x="1302337" y="4465129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bottom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xmlns="" id="{DAAB528A-0399-4B36-BD26-3F3AEE6AE8A9}"/>
              </a:ext>
            </a:extLst>
          </p:cNvPr>
          <p:cNvSpPr txBox="1">
            <a:spLocks/>
          </p:cNvSpPr>
          <p:nvPr/>
        </p:nvSpPr>
        <p:spPr>
          <a:xfrm>
            <a:off x="2068286" y="4852246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paint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xmlns="" id="{7B0139F1-3028-43C0-B672-792AE74DB8D4}"/>
              </a:ext>
            </a:extLst>
          </p:cNvPr>
          <p:cNvSpPr txBox="1">
            <a:spLocks/>
          </p:cNvSpPr>
          <p:nvPr/>
        </p:nvSpPr>
        <p:spPr>
          <a:xfrm>
            <a:off x="1905000" y="5420464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position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xmlns="" id="{86C6C4DA-9F72-4C8B-9361-ED6B86A4C6DF}"/>
              </a:ext>
            </a:extLst>
          </p:cNvPr>
          <p:cNvSpPr txBox="1">
            <a:spLocks/>
          </p:cNvSpPr>
          <p:nvPr/>
        </p:nvSpPr>
        <p:spPr>
          <a:xfrm>
            <a:off x="5262328" y="2957291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collection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17A98741-C3EA-424E-B913-C2CE18E96879}"/>
              </a:ext>
            </a:extLst>
          </p:cNvPr>
          <p:cNvSpPr txBox="1">
            <a:spLocks/>
          </p:cNvSpPr>
          <p:nvPr/>
        </p:nvSpPr>
        <p:spPr>
          <a:xfrm>
            <a:off x="5073705" y="3523460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purpose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xmlns="" id="{DB6A504D-29B7-44EC-A096-88B8D8D105F3}"/>
              </a:ext>
            </a:extLst>
          </p:cNvPr>
          <p:cNvSpPr txBox="1">
            <a:spLocks/>
          </p:cNvSpPr>
          <p:nvPr/>
        </p:nvSpPr>
        <p:spPr>
          <a:xfrm>
            <a:off x="3932731" y="4087994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piece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xmlns="" id="{777CB024-6CDF-45D5-BA39-0BECEACF0AB3}"/>
              </a:ext>
            </a:extLst>
          </p:cNvPr>
          <p:cNvSpPr txBox="1">
            <a:spLocks/>
          </p:cNvSpPr>
          <p:nvPr/>
        </p:nvSpPr>
        <p:spPr>
          <a:xfrm>
            <a:off x="4669971" y="4473741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pieces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xmlns="" id="{152C8CA6-28AA-4C2E-8B40-8E586F8B6EA0}"/>
              </a:ext>
            </a:extLst>
          </p:cNvPr>
          <p:cNvSpPr txBox="1">
            <a:spLocks/>
          </p:cNvSpPr>
          <p:nvPr/>
        </p:nvSpPr>
        <p:spPr>
          <a:xfrm>
            <a:off x="3815442" y="4657033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around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xmlns="" id="{51C3139C-4B87-4F5E-A016-CBB97F7EA7EA}"/>
              </a:ext>
            </a:extLst>
          </p:cNvPr>
          <p:cNvSpPr txBox="1">
            <a:spLocks/>
          </p:cNvSpPr>
          <p:nvPr/>
        </p:nvSpPr>
        <p:spPr>
          <a:xfrm>
            <a:off x="4843183" y="5028892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seashells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xmlns="" id="{266162B5-95E6-48AB-BC6E-18E3937927F0}"/>
              </a:ext>
            </a:extLst>
          </p:cNvPr>
          <p:cNvSpPr txBox="1">
            <a:spLocks/>
          </p:cNvSpPr>
          <p:nvPr/>
        </p:nvSpPr>
        <p:spPr>
          <a:xfrm>
            <a:off x="4843183" y="5418189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press</a:t>
            </a:r>
          </a:p>
        </p:txBody>
      </p:sp>
    </p:spTree>
    <p:extLst>
      <p:ext uri="{BB962C8B-B14F-4D97-AF65-F5344CB8AC3E}">
        <p14:creationId xmlns:p14="http://schemas.microsoft.com/office/powerpoint/2010/main" xmlns="" val="391297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" y="5740"/>
            <a:ext cx="4831041" cy="6846519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032693" y="235375"/>
            <a:ext cx="7286804" cy="699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endParaRPr lang="en-US" sz="2000" b="1" dirty="0"/>
          </a:p>
          <a:p>
            <a:pPr marL="0" indent="0">
              <a:buNone/>
            </a:pPr>
            <a:r>
              <a:rPr lang="hr-HR" sz="2000" b="1" u="sng" dirty="0"/>
              <a:t>DIY FOOTBALL COURT</a:t>
            </a:r>
          </a:p>
          <a:p>
            <a:pPr marL="0" indent="0">
              <a:buNone/>
            </a:pPr>
            <a:r>
              <a:rPr lang="hr-HR" sz="2000" b="1" i="1" dirty="0" err="1"/>
              <a:t>cardboard</a:t>
            </a:r>
            <a:r>
              <a:rPr lang="hr-HR" sz="2000" b="1" i="1" dirty="0"/>
              <a:t> </a:t>
            </a:r>
            <a:r>
              <a:rPr lang="hr-HR" sz="2000" b="1" i="1" dirty="0" err="1"/>
              <a:t>box</a:t>
            </a:r>
            <a:r>
              <a:rPr lang="hr-HR" sz="2000" b="1" i="1" dirty="0"/>
              <a:t> – </a:t>
            </a:r>
            <a:r>
              <a:rPr lang="hr-HR" sz="2000" i="1" dirty="0"/>
              <a:t>kartonska kutija</a:t>
            </a:r>
          </a:p>
          <a:p>
            <a:pPr marL="0" indent="0">
              <a:buNone/>
            </a:pPr>
            <a:r>
              <a:rPr lang="hr-HR" sz="2000" b="1" i="1" dirty="0" err="1"/>
              <a:t>green</a:t>
            </a:r>
            <a:r>
              <a:rPr lang="hr-HR" sz="2000" b="1" i="1" dirty="0"/>
              <a:t> </a:t>
            </a:r>
            <a:r>
              <a:rPr lang="hr-HR" sz="2000" b="1" i="1" dirty="0" err="1"/>
              <a:t>paper</a:t>
            </a:r>
            <a:r>
              <a:rPr lang="hr-HR" sz="2000" b="1" i="1" dirty="0"/>
              <a:t> </a:t>
            </a:r>
          </a:p>
          <a:p>
            <a:pPr marL="0" indent="0">
              <a:buNone/>
            </a:pPr>
            <a:r>
              <a:rPr lang="hr-HR" sz="2000" b="1" i="1" dirty="0" err="1"/>
              <a:t>white</a:t>
            </a:r>
            <a:r>
              <a:rPr lang="hr-HR" sz="2000" b="1" i="1" dirty="0"/>
              <a:t> </a:t>
            </a:r>
            <a:r>
              <a:rPr lang="hr-HR" sz="2000" b="1" i="1" dirty="0" err="1"/>
              <a:t>pen</a:t>
            </a:r>
            <a:endParaRPr lang="hr-HR" sz="2000" b="1" i="1" dirty="0"/>
          </a:p>
          <a:p>
            <a:pPr marL="0" indent="0">
              <a:buNone/>
            </a:pPr>
            <a:r>
              <a:rPr lang="hr-HR" sz="2000" b="1" i="1" dirty="0" err="1"/>
              <a:t>duck</a:t>
            </a:r>
            <a:r>
              <a:rPr lang="hr-HR" sz="2000" b="1" i="1" dirty="0"/>
              <a:t> </a:t>
            </a:r>
            <a:r>
              <a:rPr lang="hr-HR" sz="2000" b="1" i="1" dirty="0" err="1"/>
              <a:t>tape</a:t>
            </a:r>
            <a:r>
              <a:rPr lang="hr-HR" sz="2000" b="1" i="1" dirty="0"/>
              <a:t> – </a:t>
            </a:r>
            <a:r>
              <a:rPr lang="hr-HR" sz="2000" i="1" dirty="0"/>
              <a:t>ljepljiva traka</a:t>
            </a:r>
          </a:p>
          <a:p>
            <a:pPr marL="0" indent="0">
              <a:buNone/>
            </a:pPr>
            <a:r>
              <a:rPr lang="hr-HR" sz="2000" b="1" i="1" dirty="0" err="1"/>
              <a:t>clothes</a:t>
            </a:r>
            <a:r>
              <a:rPr lang="hr-HR" sz="2000" b="1" i="1" dirty="0"/>
              <a:t> </a:t>
            </a:r>
            <a:r>
              <a:rPr lang="hr-HR" sz="2000" b="1" i="1" dirty="0" err="1"/>
              <a:t>pegs</a:t>
            </a:r>
            <a:r>
              <a:rPr lang="hr-HR" sz="2000" b="1" i="1" dirty="0"/>
              <a:t> – </a:t>
            </a:r>
            <a:r>
              <a:rPr lang="hr-HR" sz="2000" i="1" dirty="0"/>
              <a:t>kvačice za rublje</a:t>
            </a:r>
          </a:p>
          <a:p>
            <a:pPr marL="0" indent="0">
              <a:buNone/>
            </a:pPr>
            <a:r>
              <a:rPr lang="hr-HR" sz="2000" b="1" i="1" dirty="0" err="1"/>
              <a:t>acrylic</a:t>
            </a:r>
            <a:r>
              <a:rPr lang="hr-HR" sz="2000" b="1" i="1" dirty="0"/>
              <a:t> </a:t>
            </a:r>
            <a:r>
              <a:rPr lang="hr-HR" sz="2000" b="1" i="1" dirty="0" err="1"/>
              <a:t>paint</a:t>
            </a:r>
            <a:r>
              <a:rPr lang="hr-HR" sz="2000" b="1" i="1" dirty="0"/>
              <a:t> – </a:t>
            </a:r>
            <a:r>
              <a:rPr lang="hr-HR" sz="2000" i="1" dirty="0"/>
              <a:t>akrilna boja</a:t>
            </a:r>
          </a:p>
          <a:p>
            <a:pPr marL="0" indent="0">
              <a:buNone/>
            </a:pPr>
            <a:r>
              <a:rPr lang="hr-HR" sz="2000" b="1" i="1" dirty="0" err="1"/>
              <a:t>straws</a:t>
            </a:r>
            <a:r>
              <a:rPr lang="hr-HR" sz="2000" b="1" i="1" dirty="0"/>
              <a:t> </a:t>
            </a:r>
            <a:r>
              <a:rPr lang="hr-HR" sz="2000" b="1" i="1" dirty="0" err="1"/>
              <a:t>or</a:t>
            </a:r>
            <a:r>
              <a:rPr lang="hr-HR" sz="2000" b="1" i="1" dirty="0"/>
              <a:t> </a:t>
            </a:r>
            <a:r>
              <a:rPr lang="hr-HR" sz="2000" b="1" i="1" dirty="0" err="1"/>
              <a:t>wooden</a:t>
            </a:r>
            <a:r>
              <a:rPr lang="hr-HR" sz="2000" b="1" i="1" dirty="0"/>
              <a:t> </a:t>
            </a:r>
            <a:r>
              <a:rPr lang="hr-HR" sz="2000" b="1" i="1" dirty="0" err="1"/>
              <a:t>skewers</a:t>
            </a:r>
            <a:r>
              <a:rPr lang="hr-HR" sz="2000" b="1" i="1" dirty="0"/>
              <a:t> – </a:t>
            </a:r>
            <a:r>
              <a:rPr lang="hr-HR" sz="2000" i="1" dirty="0"/>
              <a:t>slamke ili drveni ražnjići za meso</a:t>
            </a:r>
          </a:p>
          <a:p>
            <a:pPr marL="0" indent="0">
              <a:buNone/>
            </a:pPr>
            <a:r>
              <a:rPr lang="hr-HR" sz="2000" b="1" i="1" dirty="0" err="1"/>
              <a:t>hot</a:t>
            </a:r>
            <a:r>
              <a:rPr lang="hr-HR" sz="2000" b="1" i="1" dirty="0"/>
              <a:t> </a:t>
            </a:r>
            <a:r>
              <a:rPr lang="hr-HR" sz="2000" b="1" i="1" dirty="0" err="1"/>
              <a:t>glue</a:t>
            </a:r>
            <a:r>
              <a:rPr lang="hr-HR" sz="2000" b="1" i="1" dirty="0"/>
              <a:t> </a:t>
            </a:r>
            <a:r>
              <a:rPr lang="hr-HR" sz="2000" b="1" i="1" dirty="0" err="1"/>
              <a:t>gun</a:t>
            </a:r>
            <a:r>
              <a:rPr lang="hr-HR" sz="2000" b="1" i="1" dirty="0"/>
              <a:t> – </a:t>
            </a:r>
            <a:r>
              <a:rPr lang="hr-HR" sz="2000" i="1" dirty="0"/>
              <a:t>pištolj za vruće ljepilo</a:t>
            </a:r>
          </a:p>
          <a:p>
            <a:pPr marL="0" indent="0">
              <a:buNone/>
            </a:pPr>
            <a:r>
              <a:rPr lang="hr-HR" sz="2000" b="1" i="1" dirty="0"/>
              <a:t>table </a:t>
            </a:r>
            <a:r>
              <a:rPr lang="hr-HR" sz="2000" b="1" i="1" dirty="0" err="1"/>
              <a:t>tennis</a:t>
            </a:r>
            <a:r>
              <a:rPr lang="hr-HR" sz="2000" b="1" i="1" dirty="0"/>
              <a:t> </a:t>
            </a:r>
            <a:r>
              <a:rPr lang="hr-HR" sz="2000" b="1" i="1" dirty="0" err="1"/>
              <a:t>ball</a:t>
            </a:r>
            <a:endParaRPr lang="hr-HR" sz="2000" b="1" i="1" dirty="0"/>
          </a:p>
          <a:p>
            <a:pPr marL="0" indent="0">
              <a:buNone/>
            </a:pPr>
            <a:r>
              <a:rPr lang="hr-HR" sz="2000" b="1" u="sng" dirty="0"/>
              <a:t>DIY WIND CHIME</a:t>
            </a:r>
          </a:p>
          <a:p>
            <a:pPr marL="0" indent="0">
              <a:buNone/>
            </a:pPr>
            <a:r>
              <a:rPr lang="hr-HR" sz="2000" b="1" i="1" dirty="0" err="1"/>
              <a:t>seashells</a:t>
            </a:r>
            <a:r>
              <a:rPr lang="hr-HR" sz="2000" b="1" i="1" dirty="0"/>
              <a:t> – </a:t>
            </a:r>
            <a:r>
              <a:rPr lang="hr-HR" sz="2000" i="1" dirty="0"/>
              <a:t>školjke</a:t>
            </a:r>
          </a:p>
          <a:p>
            <a:pPr marL="0" indent="0">
              <a:buNone/>
            </a:pPr>
            <a:r>
              <a:rPr lang="hr-HR" sz="2000" b="1" i="1" dirty="0" err="1"/>
              <a:t>piece</a:t>
            </a:r>
            <a:r>
              <a:rPr lang="hr-HR" sz="2000" b="1" i="1" dirty="0"/>
              <a:t> </a:t>
            </a:r>
            <a:r>
              <a:rPr lang="hr-HR" sz="2000" b="1" i="1" dirty="0" err="1"/>
              <a:t>of</a:t>
            </a:r>
            <a:r>
              <a:rPr lang="hr-HR" sz="2000" b="1" i="1" dirty="0"/>
              <a:t> </a:t>
            </a:r>
            <a:r>
              <a:rPr lang="hr-HR" sz="2000" b="1" i="1" dirty="0" err="1"/>
              <a:t>wood</a:t>
            </a:r>
            <a:r>
              <a:rPr lang="hr-HR" sz="2000" b="1" i="1" dirty="0"/>
              <a:t> / </a:t>
            </a:r>
            <a:r>
              <a:rPr lang="hr-HR" sz="2000" b="1" i="1" dirty="0" err="1"/>
              <a:t>old</a:t>
            </a:r>
            <a:r>
              <a:rPr lang="hr-HR" sz="2000" b="1" i="1" dirty="0"/>
              <a:t> </a:t>
            </a:r>
            <a:r>
              <a:rPr lang="hr-HR" sz="2000" b="1" i="1" dirty="0" err="1"/>
              <a:t>branch</a:t>
            </a:r>
            <a:endParaRPr lang="hr-HR" sz="2000" b="1" i="1" dirty="0"/>
          </a:p>
          <a:p>
            <a:pPr marL="0" indent="0">
              <a:buNone/>
            </a:pPr>
            <a:r>
              <a:rPr lang="hr-HR" sz="2000" b="1" i="1" dirty="0" err="1"/>
              <a:t>rope</a:t>
            </a:r>
            <a:r>
              <a:rPr lang="hr-HR" sz="2000" b="1" i="1" dirty="0"/>
              <a:t> </a:t>
            </a:r>
            <a:r>
              <a:rPr lang="hr-HR" sz="2000" b="1" i="1" dirty="0" err="1"/>
              <a:t>or</a:t>
            </a:r>
            <a:r>
              <a:rPr lang="hr-HR" sz="2000" b="1" i="1" dirty="0"/>
              <a:t> </a:t>
            </a:r>
            <a:r>
              <a:rPr lang="hr-HR" sz="2000" b="1" i="1" dirty="0" err="1"/>
              <a:t>twine</a:t>
            </a:r>
            <a:r>
              <a:rPr lang="hr-HR" sz="2000" b="1" i="1" dirty="0"/>
              <a:t> – </a:t>
            </a:r>
            <a:r>
              <a:rPr lang="hr-HR" sz="2000" i="1" dirty="0"/>
              <a:t>konopac ili uže</a:t>
            </a:r>
          </a:p>
          <a:p>
            <a:pPr marL="0" indent="0">
              <a:buNone/>
            </a:pPr>
            <a:r>
              <a:rPr lang="hr-HR" sz="2000" b="1" i="1" dirty="0" err="1"/>
              <a:t>hot</a:t>
            </a:r>
            <a:r>
              <a:rPr lang="hr-HR" sz="2000" b="1" i="1" dirty="0"/>
              <a:t> </a:t>
            </a:r>
            <a:r>
              <a:rPr lang="hr-HR" sz="2000" b="1" i="1" dirty="0" err="1"/>
              <a:t>glue</a:t>
            </a:r>
            <a:endParaRPr lang="hr-HR" sz="2000" b="1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3977" y="147570"/>
            <a:ext cx="4615544" cy="62348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8682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" y="5740"/>
            <a:ext cx="4831041" cy="6846519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36246" y="159175"/>
            <a:ext cx="7502301" cy="699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 smtClean="0"/>
          </a:p>
          <a:p>
            <a:pPr marL="0" indent="0">
              <a:buNone/>
            </a:pPr>
            <a:endParaRPr lang="hr-HR" sz="2000" i="1" dirty="0" smtClean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/>
              <a:t>zaveži</a:t>
            </a:r>
            <a:r>
              <a:rPr lang="hr-HR" sz="2000" b="1" i="1" dirty="0"/>
              <a:t> - </a:t>
            </a:r>
            <a:r>
              <a:rPr lang="hr-HR" sz="2000" b="1" i="1" dirty="0" err="1"/>
              <a:t>tie</a:t>
            </a:r>
            <a:endParaRPr lang="hr-HR" sz="2000" b="1" i="1" dirty="0"/>
          </a:p>
          <a:p>
            <a:pPr marL="0" indent="0">
              <a:buNone/>
            </a:pPr>
            <a:r>
              <a:rPr lang="hr-HR" sz="2000" i="1" dirty="0"/>
              <a:t>pokrij </a:t>
            </a:r>
            <a:r>
              <a:rPr lang="hr-HR" sz="2000" b="1" i="1" dirty="0"/>
              <a:t>- </a:t>
            </a:r>
            <a:r>
              <a:rPr lang="hr-HR" sz="2000" b="1" i="1" dirty="0" err="1"/>
              <a:t>cover</a:t>
            </a:r>
            <a:endParaRPr lang="hr-HR" sz="2000" b="1" i="1" dirty="0"/>
          </a:p>
          <a:p>
            <a:pPr marL="0" indent="0">
              <a:buNone/>
            </a:pPr>
            <a:r>
              <a:rPr lang="hr-HR" sz="2000" i="1" dirty="0"/>
              <a:t>izmjeri</a:t>
            </a:r>
            <a:r>
              <a:rPr lang="hr-HR" sz="2000" b="1" i="1" dirty="0"/>
              <a:t> - </a:t>
            </a:r>
            <a:r>
              <a:rPr lang="hr-HR" sz="2000" b="1" i="1" dirty="0" err="1"/>
              <a:t>measure</a:t>
            </a:r>
            <a:endParaRPr lang="hr-HR" sz="2000" b="1" i="1" dirty="0"/>
          </a:p>
          <a:p>
            <a:pPr marL="0" indent="0">
              <a:buNone/>
            </a:pPr>
            <a:r>
              <a:rPr lang="hr-HR" sz="2000" i="1" dirty="0"/>
              <a:t>oboji </a:t>
            </a:r>
            <a:r>
              <a:rPr lang="hr-HR" sz="2000" b="1" i="1" dirty="0"/>
              <a:t>- </a:t>
            </a:r>
            <a:r>
              <a:rPr lang="hr-HR" sz="2000" b="1" i="1" dirty="0" err="1"/>
              <a:t>paint</a:t>
            </a:r>
            <a:endParaRPr lang="hr-HR" sz="2000" b="1" i="1" dirty="0"/>
          </a:p>
          <a:p>
            <a:pPr marL="0" indent="0">
              <a:buNone/>
            </a:pPr>
            <a:r>
              <a:rPr lang="hr-HR" sz="2000" i="1" dirty="0"/>
              <a:t>zalijepi </a:t>
            </a:r>
            <a:r>
              <a:rPr lang="hr-HR" sz="2000" b="1" i="1" dirty="0"/>
              <a:t>- </a:t>
            </a:r>
            <a:r>
              <a:rPr lang="hr-HR" sz="2000" b="1" i="1" dirty="0" err="1"/>
              <a:t>glue</a:t>
            </a:r>
            <a:endParaRPr lang="hr-HR" sz="2000" b="1" i="1" dirty="0"/>
          </a:p>
          <a:p>
            <a:pPr marL="0" indent="0">
              <a:buNone/>
            </a:pPr>
            <a:r>
              <a:rPr lang="hr-HR" sz="2000" i="1" dirty="0"/>
              <a:t>napravi</a:t>
            </a:r>
            <a:r>
              <a:rPr lang="hr-HR" sz="2000" b="1" i="1" dirty="0"/>
              <a:t> – make, </a:t>
            </a:r>
            <a:r>
              <a:rPr lang="hr-HR" sz="2000" b="1" i="1" dirty="0" err="1"/>
              <a:t>create</a:t>
            </a:r>
            <a:endParaRPr lang="hr-HR" sz="2000" b="1" i="1" dirty="0"/>
          </a:p>
          <a:p>
            <a:pPr marL="0" indent="0">
              <a:buNone/>
            </a:pPr>
            <a:r>
              <a:rPr lang="hr-HR" sz="2000" i="1" dirty="0"/>
              <a:t>uzmi </a:t>
            </a:r>
            <a:r>
              <a:rPr lang="hr-HR" sz="2000" b="1" i="1" dirty="0"/>
              <a:t>- take</a:t>
            </a:r>
          </a:p>
          <a:p>
            <a:pPr marL="0" indent="0">
              <a:buNone/>
            </a:pPr>
            <a:r>
              <a:rPr lang="hr-HR" sz="2000" i="1" dirty="0"/>
              <a:t>pritisni</a:t>
            </a:r>
            <a:r>
              <a:rPr lang="hr-HR" sz="2000" b="1" i="1" dirty="0"/>
              <a:t> - press</a:t>
            </a:r>
          </a:p>
          <a:p>
            <a:pPr marL="0" indent="0">
              <a:buNone/>
            </a:pPr>
            <a:r>
              <a:rPr lang="hr-HR" sz="2000" i="1" dirty="0"/>
              <a:t>objesi</a:t>
            </a:r>
            <a:r>
              <a:rPr lang="hr-HR" sz="2000" b="1" i="1" dirty="0"/>
              <a:t> - </a:t>
            </a:r>
            <a:r>
              <a:rPr lang="hr-HR" sz="2000" b="1" i="1" dirty="0" err="1"/>
              <a:t>hang</a:t>
            </a:r>
            <a:endParaRPr lang="hr-HR" sz="2000" b="1" i="1" dirty="0"/>
          </a:p>
          <a:p>
            <a:pPr marL="0" indent="0">
              <a:buNone/>
            </a:pPr>
            <a:r>
              <a:rPr lang="hr-HR" sz="2000" i="1" dirty="0"/>
              <a:t>upotrijebi</a:t>
            </a:r>
            <a:r>
              <a:rPr lang="hr-HR" sz="2000" b="1" i="1" dirty="0"/>
              <a:t> – use</a:t>
            </a:r>
            <a:endParaRPr lang="en-US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2546" y="931341"/>
            <a:ext cx="4703717" cy="119137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6348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" y="2145"/>
            <a:ext cx="4822981" cy="685371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3578" y="1449154"/>
            <a:ext cx="8736271" cy="456399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20835" y="323271"/>
            <a:ext cx="7365853" cy="629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BE53D437-635F-4ACF-AB1D-A40D5C00314A}"/>
              </a:ext>
            </a:extLst>
          </p:cNvPr>
          <p:cNvSpPr txBox="1">
            <a:spLocks/>
          </p:cNvSpPr>
          <p:nvPr/>
        </p:nvSpPr>
        <p:spPr>
          <a:xfrm>
            <a:off x="7368512" y="2335462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pot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E993C5AE-0C98-4C9D-8C6E-73914028F9FC}"/>
              </a:ext>
            </a:extLst>
          </p:cNvPr>
          <p:cNvSpPr txBox="1">
            <a:spLocks/>
          </p:cNvSpPr>
          <p:nvPr/>
        </p:nvSpPr>
        <p:spPr>
          <a:xfrm>
            <a:off x="3630389" y="2701711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Put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E9C4BA27-3742-4AFE-AC11-472EACBC81F9}"/>
              </a:ext>
            </a:extLst>
          </p:cNvPr>
          <p:cNvSpPr txBox="1">
            <a:spLocks/>
          </p:cNvSpPr>
          <p:nvPr/>
        </p:nvSpPr>
        <p:spPr>
          <a:xfrm>
            <a:off x="7726762" y="3059274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set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F491C449-7FA3-4D4E-8F23-8BA88B2D7B8F}"/>
              </a:ext>
            </a:extLst>
          </p:cNvPr>
          <p:cNvSpPr txBox="1">
            <a:spLocks/>
          </p:cNvSpPr>
          <p:nvPr/>
        </p:nvSpPr>
        <p:spPr>
          <a:xfrm>
            <a:off x="3631649" y="3407941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Glue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xmlns="" id="{E029970B-1646-47D8-AB08-9650BF67156E}"/>
              </a:ext>
            </a:extLst>
          </p:cNvPr>
          <p:cNvSpPr txBox="1">
            <a:spLocks/>
          </p:cNvSpPr>
          <p:nvPr/>
        </p:nvSpPr>
        <p:spPr>
          <a:xfrm>
            <a:off x="3626475" y="3774696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Make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xmlns="" id="{D2D80480-3100-40A7-B90F-3F4E86453BAB}"/>
              </a:ext>
            </a:extLst>
          </p:cNvPr>
          <p:cNvSpPr txBox="1">
            <a:spLocks/>
          </p:cNvSpPr>
          <p:nvPr/>
        </p:nvSpPr>
        <p:spPr>
          <a:xfrm>
            <a:off x="3626474" y="4123131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Cut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xmlns="" id="{1D120460-293E-4CE1-B6D4-2D23FB945E20}"/>
              </a:ext>
            </a:extLst>
          </p:cNvPr>
          <p:cNvSpPr txBox="1">
            <a:spLocks/>
          </p:cNvSpPr>
          <p:nvPr/>
        </p:nvSpPr>
        <p:spPr>
          <a:xfrm>
            <a:off x="5502658" y="4484414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firmly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xmlns="" id="{CA2E650E-0B81-4BAF-8FF1-BD4DCC420C9A}"/>
              </a:ext>
            </a:extLst>
          </p:cNvPr>
          <p:cNvSpPr txBox="1">
            <a:spLocks/>
          </p:cNvSpPr>
          <p:nvPr/>
        </p:nvSpPr>
        <p:spPr>
          <a:xfrm>
            <a:off x="3673293" y="4841184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Tie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xmlns="" id="{8D48B886-C688-4023-A726-5F18BA046A13}"/>
              </a:ext>
            </a:extLst>
          </p:cNvPr>
          <p:cNvSpPr txBox="1">
            <a:spLocks/>
          </p:cNvSpPr>
          <p:nvPr/>
        </p:nvSpPr>
        <p:spPr>
          <a:xfrm>
            <a:off x="8033357" y="5185661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sparingly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4E9D52D5-5CB3-4228-8AE3-4C312611DF7B}"/>
              </a:ext>
            </a:extLst>
          </p:cNvPr>
          <p:cNvSpPr txBox="1">
            <a:spLocks/>
          </p:cNvSpPr>
          <p:nvPr/>
        </p:nvSpPr>
        <p:spPr>
          <a:xfrm>
            <a:off x="3626474" y="5550472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Cover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45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4" y="5740"/>
            <a:ext cx="4813863" cy="684651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6662" y="897327"/>
            <a:ext cx="8400334" cy="544907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1040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3AC4E0D8E95B48BADCCB3799A701C5" ma:contentTypeVersion="31" ma:contentTypeDescription="Create a new document." ma:contentTypeScope="" ma:versionID="ba95b02dfc9390a32c8faacc1b948894">
  <xsd:schema xmlns:xsd="http://www.w3.org/2001/XMLSchema" xmlns:xs="http://www.w3.org/2001/XMLSchema" xmlns:p="http://schemas.microsoft.com/office/2006/metadata/properties" xmlns:ns3="1ed46e35-59ec-4778-8eff-c458b38f4962" xmlns:ns4="f87c038a-0f61-486c-a8ca-ffce83998b64" targetNamespace="http://schemas.microsoft.com/office/2006/metadata/properties" ma:root="true" ma:fieldsID="04f1a11fd032ff679ee6916f2fad8384" ns3:_="" ns4:_="">
    <xsd:import namespace="1ed46e35-59ec-4778-8eff-c458b38f4962"/>
    <xsd:import namespace="f87c038a-0f61-486c-a8ca-ffce83998b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6e35-59ec-4778-8eff-c458b38f49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c038a-0f61-486c-a8ca-ffce83998b6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msChannelId" ma:index="15" nillable="true" ma:displayName="Teams Channel Id" ma:internalName="TeamsChannelId">
      <xsd:simpleType>
        <xsd:restriction base="dms:Text"/>
      </xsd:simpleType>
    </xsd:element>
    <xsd:element name="Owner" ma:index="1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f87c038a-0f61-486c-a8ca-ffce83998b64" xsi:nil="true"/>
    <IsNotebookLocked xmlns="f87c038a-0f61-486c-a8ca-ffce83998b64" xsi:nil="true"/>
    <Self_Registration_Enabled xmlns="f87c038a-0f61-486c-a8ca-ffce83998b64" xsi:nil="true"/>
    <Students xmlns="f87c038a-0f61-486c-a8ca-ffce83998b64">
      <UserInfo>
        <DisplayName/>
        <AccountId xsi:nil="true"/>
        <AccountType/>
      </UserInfo>
    </Students>
    <Templates xmlns="f87c038a-0f61-486c-a8ca-ffce83998b64" xsi:nil="true"/>
    <AppVersion xmlns="f87c038a-0f61-486c-a8ca-ffce83998b64" xsi:nil="true"/>
    <NotebookType xmlns="f87c038a-0f61-486c-a8ca-ffce83998b64" xsi:nil="true"/>
    <Teachers xmlns="f87c038a-0f61-486c-a8ca-ffce83998b64">
      <UserInfo>
        <DisplayName/>
        <AccountId xsi:nil="true"/>
        <AccountType/>
      </UserInfo>
    </Teachers>
    <Student_Groups xmlns="f87c038a-0f61-486c-a8ca-ffce83998b64">
      <UserInfo>
        <DisplayName/>
        <AccountId xsi:nil="true"/>
        <AccountType/>
      </UserInfo>
    </Student_Groups>
    <Owner xmlns="f87c038a-0f61-486c-a8ca-ffce83998b64">
      <UserInfo>
        <DisplayName/>
        <AccountId xsi:nil="true"/>
        <AccountType/>
      </UserInfo>
    </Owner>
    <Has_Teacher_Only_SectionGroup xmlns="f87c038a-0f61-486c-a8ca-ffce83998b64" xsi:nil="true"/>
    <DefaultSectionNames xmlns="f87c038a-0f61-486c-a8ca-ffce83998b64" xsi:nil="true"/>
    <Is_Collaboration_Space_Locked xmlns="f87c038a-0f61-486c-a8ca-ffce83998b64" xsi:nil="true"/>
    <TeamsChannelId xmlns="f87c038a-0f61-486c-a8ca-ffce83998b64" xsi:nil="true"/>
    <Invited_Students xmlns="f87c038a-0f61-486c-a8ca-ffce83998b64" xsi:nil="true"/>
    <FolderType xmlns="f87c038a-0f61-486c-a8ca-ffce83998b64" xsi:nil="true"/>
    <CultureName xmlns="f87c038a-0f61-486c-a8ca-ffce83998b6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C7A360-2ECB-4466-BA22-217FBF611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d46e35-59ec-4778-8eff-c458b38f4962"/>
    <ds:schemaRef ds:uri="f87c038a-0f61-486c-a8ca-ffce83998b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907BDC-0040-47DB-9B92-FB5CE79DF1F4}">
  <ds:schemaRefs>
    <ds:schemaRef ds:uri="http://purl.org/dc/dcmitype/"/>
    <ds:schemaRef ds:uri="f87c038a-0f61-486c-a8ca-ffce83998b6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1ed46e35-59ec-4778-8eff-c458b38f4962"/>
  </ds:schemaRefs>
</ds:datastoreItem>
</file>

<file path=customXml/itemProps3.xml><?xml version="1.0" encoding="utf-8"?>
<ds:datastoreItem xmlns:ds="http://schemas.openxmlformats.org/officeDocument/2006/customXml" ds:itemID="{C37C8F7D-0381-41BD-A8E4-B8C89D76DE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82</Words>
  <Application>Microsoft Office PowerPoint</Application>
  <PresentationFormat>Custom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UNIT 2;  Inspired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sk-sivos</cp:lastModifiedBy>
  <cp:revision>319</cp:revision>
  <dcterms:created xsi:type="dcterms:W3CDTF">2020-09-12T11:20:19Z</dcterms:created>
  <dcterms:modified xsi:type="dcterms:W3CDTF">2021-10-26T06:47:39Z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0x010100273AC4E0D8E95B48BADCCB3799A701C5</vt:lpwstr>
  </property>
</Properties>
</file>